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F9437A7-4855-4E64-80DA-53A8D59766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aqui, no mundo, </a:t>
            </a:r>
          </a:p>
          <a:p>
            <a:r>
              <a:rPr lang="pt-BR" dirty="0"/>
              <a:t>não tenho riquezas, </a:t>
            </a:r>
          </a:p>
          <a:p>
            <a:r>
              <a:rPr lang="pt-BR" dirty="0"/>
              <a:t>Mas sei que na glória </a:t>
            </a:r>
          </a:p>
          <a:p>
            <a:r>
              <a:rPr lang="pt-BR" dirty="0"/>
              <a:t>eu terei mansão. </a:t>
            </a:r>
          </a:p>
        </p:txBody>
      </p:sp>
    </p:spTree>
    <p:extLst>
      <p:ext uri="{BB962C8B-B14F-4D97-AF65-F5344CB8AC3E}">
        <p14:creationId xmlns:p14="http://schemas.microsoft.com/office/powerpoint/2010/main" val="1936584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9986D72-AB2A-47A1-8756-581BC06512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</a:t>
            </a:r>
            <a:r>
              <a:rPr lang="pt-BR" dirty="0" err="1"/>
              <a:t>minh’alma</a:t>
            </a:r>
            <a:r>
              <a:rPr lang="pt-BR" dirty="0"/>
              <a:t> triste, </a:t>
            </a:r>
          </a:p>
          <a:p>
            <a:r>
              <a:rPr lang="pt-BR" dirty="0"/>
              <a:t>em meio à pobreza, </a:t>
            </a:r>
          </a:p>
          <a:p>
            <a:r>
              <a:rPr lang="pt-BR" dirty="0"/>
              <a:t>De mim, Jesus Cristo</a:t>
            </a:r>
          </a:p>
          <a:p>
            <a:r>
              <a:rPr lang="pt-BR" dirty="0"/>
              <a:t> teve compaixão.</a:t>
            </a:r>
          </a:p>
        </p:txBody>
      </p:sp>
    </p:spTree>
    <p:extLst>
      <p:ext uri="{BB962C8B-B14F-4D97-AF65-F5344CB8AC3E}">
        <p14:creationId xmlns:p14="http://schemas.microsoft.com/office/powerpoint/2010/main" val="499632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C738D8-ADD8-43E8-87DF-2EEF8CEF7E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 além do Sol, </a:t>
            </a:r>
          </a:p>
          <a:p>
            <a:r>
              <a:rPr lang="pt-BR" dirty="0"/>
              <a:t>muito além do Sol </a:t>
            </a:r>
          </a:p>
          <a:p>
            <a:r>
              <a:rPr lang="pt-BR" dirty="0"/>
              <a:t>Está o meu lar, um lar de </a:t>
            </a:r>
          </a:p>
          <a:p>
            <a:r>
              <a:rPr lang="pt-BR" dirty="0"/>
              <a:t>paz, muito além do Sol. </a:t>
            </a:r>
          </a:p>
        </p:txBody>
      </p:sp>
    </p:spTree>
    <p:extLst>
      <p:ext uri="{BB962C8B-B14F-4D97-AF65-F5344CB8AC3E}">
        <p14:creationId xmlns:p14="http://schemas.microsoft.com/office/powerpoint/2010/main" val="1112844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E90220-DA08-442B-9583-5FB0F745C6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 além do Sol, </a:t>
            </a:r>
          </a:p>
          <a:p>
            <a:r>
              <a:rPr lang="pt-BR" dirty="0"/>
              <a:t>muito além do Sol </a:t>
            </a:r>
          </a:p>
          <a:p>
            <a:r>
              <a:rPr lang="pt-BR" dirty="0"/>
              <a:t>Está o meu lar, um lar de </a:t>
            </a:r>
          </a:p>
          <a:p>
            <a:r>
              <a:rPr lang="pt-BR" dirty="0"/>
              <a:t>paz, muito além do Sol.</a:t>
            </a:r>
          </a:p>
        </p:txBody>
      </p:sp>
    </p:spTree>
    <p:extLst>
      <p:ext uri="{BB962C8B-B14F-4D97-AF65-F5344CB8AC3E}">
        <p14:creationId xmlns:p14="http://schemas.microsoft.com/office/powerpoint/2010/main" val="84475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F5362A2-0F25-4778-B336-1D977DE108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Sempre, pelo mundo, </a:t>
            </a:r>
          </a:p>
          <a:p>
            <a:r>
              <a:rPr lang="pt-BR" dirty="0"/>
              <a:t>eu vou caminhando, </a:t>
            </a:r>
          </a:p>
          <a:p>
            <a:r>
              <a:rPr lang="pt-BR" dirty="0"/>
              <a:t>Enfrentando lutas, </a:t>
            </a:r>
          </a:p>
          <a:p>
            <a:r>
              <a:rPr lang="pt-BR" dirty="0"/>
              <a:t>prova e tentação. </a:t>
            </a:r>
          </a:p>
        </p:txBody>
      </p:sp>
    </p:spTree>
    <p:extLst>
      <p:ext uri="{BB962C8B-B14F-4D97-AF65-F5344CB8AC3E}">
        <p14:creationId xmlns:p14="http://schemas.microsoft.com/office/powerpoint/2010/main" val="2821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7F7FF6B-1544-420A-A172-5BE90E0712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Jesus, meu Mestre, </a:t>
            </a:r>
          </a:p>
          <a:p>
            <a:r>
              <a:rPr lang="pt-BR" dirty="0"/>
              <a:t>que me fortalece, </a:t>
            </a:r>
          </a:p>
          <a:p>
            <a:r>
              <a:rPr lang="pt-BR" dirty="0"/>
              <a:t>Vai levar-me, a salvo, </a:t>
            </a:r>
          </a:p>
          <a:p>
            <a:r>
              <a:rPr lang="pt-BR" dirty="0"/>
              <a:t>à real mansão. </a:t>
            </a:r>
          </a:p>
        </p:txBody>
      </p:sp>
    </p:spTree>
    <p:extLst>
      <p:ext uri="{BB962C8B-B14F-4D97-AF65-F5344CB8AC3E}">
        <p14:creationId xmlns:p14="http://schemas.microsoft.com/office/powerpoint/2010/main" val="4131312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C738D8-ADD8-43E8-87DF-2EEF8CEF7E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 além do Sol, </a:t>
            </a:r>
          </a:p>
          <a:p>
            <a:r>
              <a:rPr lang="pt-BR" dirty="0"/>
              <a:t>muito além do Sol </a:t>
            </a:r>
          </a:p>
          <a:p>
            <a:r>
              <a:rPr lang="pt-BR" dirty="0"/>
              <a:t>Está o meu lar, um lar de </a:t>
            </a:r>
          </a:p>
          <a:p>
            <a:r>
              <a:rPr lang="pt-BR" dirty="0"/>
              <a:t>paz, muito além do Sol. </a:t>
            </a:r>
          </a:p>
        </p:txBody>
      </p:sp>
    </p:spTree>
    <p:extLst>
      <p:ext uri="{BB962C8B-B14F-4D97-AF65-F5344CB8AC3E}">
        <p14:creationId xmlns:p14="http://schemas.microsoft.com/office/powerpoint/2010/main" val="3416658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MUITO ALÉM DO SOL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E90220-DA08-442B-9583-5FB0F745C6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 além do Sol, </a:t>
            </a:r>
          </a:p>
          <a:p>
            <a:r>
              <a:rPr lang="pt-BR" dirty="0"/>
              <a:t>muito além do Sol </a:t>
            </a:r>
          </a:p>
          <a:p>
            <a:r>
              <a:rPr lang="pt-BR" dirty="0"/>
              <a:t>Está o meu lar, um lar de </a:t>
            </a:r>
          </a:p>
          <a:p>
            <a:r>
              <a:rPr lang="pt-BR" dirty="0"/>
              <a:t>paz, muito além do Sol.</a:t>
            </a:r>
          </a:p>
        </p:txBody>
      </p:sp>
    </p:spTree>
    <p:extLst>
      <p:ext uri="{BB962C8B-B14F-4D97-AF65-F5344CB8AC3E}">
        <p14:creationId xmlns:p14="http://schemas.microsoft.com/office/powerpoint/2010/main" val="3878638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100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MUITO ALÉM DO SOL</vt:lpstr>
      <vt:lpstr>MUITO ALÉM DO SOL</vt:lpstr>
      <vt:lpstr>MUITO ALÉM DO SOL</vt:lpstr>
      <vt:lpstr>MUITO ALÉM DO SOL</vt:lpstr>
      <vt:lpstr>MUITO ALÉM DO SOL</vt:lpstr>
      <vt:lpstr>MUITO ALÉM DO SOL</vt:lpstr>
      <vt:lpstr>MUITO ALÉM DO SOL</vt:lpstr>
      <vt:lpstr>MUITO ALÉM DO SOL</vt:lpstr>
      <vt:lpstr>MUITO ALÉM DO SOL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2019-06-12T22:46:53Z</dcterms:modified>
</cp:coreProperties>
</file>

<file path=docProps/thumbnail.jpeg>
</file>